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7" r:id="rId7"/>
    <p:sldId id="258" r:id="rId8"/>
    <p:sldId id="262" r:id="rId9"/>
    <p:sldId id="259" r:id="rId10"/>
    <p:sldId id="260" r:id="rId11"/>
    <p:sldId id="266" r:id="rId12"/>
    <p:sldId id="264" r:id="rId13"/>
    <p:sldId id="261" r:id="rId14"/>
    <p:sldId id="265" r:id="rId15"/>
    <p:sldId id="268" r:id="rId16"/>
    <p:sldId id="267" r:id="rId17"/>
    <p:sldId id="270" r:id="rId18"/>
    <p:sldId id="271" r:id="rId19"/>
    <p:sldId id="269" r:id="rId20"/>
  </p:sldIdLst>
  <p:sldSz cx="12192000" cy="6858000"/>
  <p:notesSz cx="6858000" cy="9144000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8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571925399" val="971" revOS="4"/>
      <pr:smFileRevision xmlns:pr="smNativeData" dt="1571925399" val="101"/>
      <pr:guideOptions xmlns:pr="smNativeData" dt="1571925399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Grid="0">
      <p:cViewPr varScale="1">
        <p:scale>
          <a:sx n="69" d="100"/>
          <a:sy n="69" d="100"/>
        </p:scale>
        <p:origin x="376" y="244"/>
      </p:cViewPr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5" d="100"/>
        <a:sy n="15" d="100"/>
      </p:scale>
      <p:origin x="0" y="0"/>
    </p:cViewPr>
  </p:sorterViewPr>
  <p:notesViewPr>
    <p:cSldViewPr snapToGrid="0">
      <p:cViewPr>
        <p:scale>
          <a:sx n="69" d="100"/>
          <a:sy n="69" d="100"/>
        </p:scale>
        <p:origin x="376" y="244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AAAAEgSAADTAgAAEAAAACYAAAAIAAAAP48AAAAAAAA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de-de" sz="1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mFwAAAAAAAC4qAADTAgAAEAAAACYAAAAIAAAAP48AAAAAAAA="/>
              </a:ext>
            </a:extLst>
          </p:cNvSpPr>
          <p:nvPr>
            <p:ph type="dt" idx="1"/>
          </p:nvPr>
        </p:nvSpPr>
        <p:spPr>
          <a:xfrm>
            <a:off x="3884930" y="0"/>
            <a:ext cx="2971800" cy="45910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76CC46DA-949B-99B0-D574-62E5083A2337}" type="datetime1">
              <a:t>21.10.2019</a:t>
            </a:fld>
          </a:p>
        </p:txBody>
      </p:sp>
      <p:sp>
        <p:nvSpPr>
          <p:cNvPr id="4" name="Folienbildplatzhalter 3"/>
          <p:cNvSpPr>
            <a:spLocks noGrp="1" noChangeArrowheads="1"/>
            <a:extLst>
              <a:ext uri="smNativeData">
                <pr:smNativeData xmlns:pr="smNativeData" val="SMDATA_13_l62xXR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A4BAAACAcAAPglAAAEGgAAEAAAACYAAAAIAAAAvw8AAP8fAAA="/>
              </a:ext>
            </a:extLst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</a:p>
        </p:txBody>
      </p:sp>
      <p:sp>
        <p:nvSpPr>
          <p:cNvPr id="5" name="Notize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4BAAAEhsAAPglAAA4MQAAEAAAACYAAAAIAAAAPw8AAP8fAAA="/>
              </a:ext>
            </a:extLst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bjUAAEgSAABAOAAAEAAAACYAAAAIAAAAv48AAP8fAAA="/>
              </a:ext>
            </a:extLst>
          </p:cNvSpPr>
          <p:nvPr>
            <p:ph type="ftr" sz="quarter" idx="4"/>
          </p:nvPr>
        </p:nvSpPr>
        <p:spPr>
          <a:xfrm>
            <a:off x="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de-de" sz="1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mFwAAbjUAAC4qAABAOAAAEAAAACYAAAAIAAAAv48AAP8fAAA="/>
              </a:ext>
            </a:extLst>
          </p:cNvSpPr>
          <p:nvPr>
            <p:ph type="sldNum" sz="quarter" idx="5"/>
          </p:nvPr>
        </p:nvSpPr>
        <p:spPr>
          <a:xfrm>
            <a:off x="3884930" y="8685530"/>
            <a:ext cx="2971800" cy="45847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76CC2CC1-8F9B-99DA-D574-798F623A232C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lang="de-de" sz="1200" b="0" i="0" u="none" strike="noStrike" kern="1" spc="0" baseline="0">
        <a:solidFill>
          <a:schemeClr val="tx1"/>
        </a:solidFill>
        <a:effectLst/>
        <a:latin typeface="Calibri" pitchFamily="2" charset="0"/>
        <a:ea typeface="Calibri" pitchFamily="2" charset="0"/>
        <a:cs typeface="Calibri" pitchFamily="2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gCQAA6AYAAKBBAACYFQAAEAAAACYAAAAIAAAAgYAAAAAAAAA="/>
              </a:ext>
            </a:extLst>
          </p:cNvSpPr>
          <p:nvPr>
            <p:ph type="ctrTitle"/>
          </p:nvPr>
        </p:nvSpPr>
        <p:spPr>
          <a:xfrm>
            <a:off x="1524000" y="1122680"/>
            <a:ext cx="9144000" cy="23876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defRPr lang="de-de" sz="60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Untertitel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gCQAAKRYAAKBBAABYIAAAEAAAACYAAAAIAAAAAYAAAAAAAAA="/>
              </a:ext>
            </a:extLst>
          </p:cNvSpPr>
          <p:nvPr>
            <p:ph type="subTitle" idx="1"/>
          </p:nvPr>
        </p:nvSpPr>
        <p:spPr>
          <a:xfrm>
            <a:off x="1524000" y="3602355"/>
            <a:ext cx="9144000" cy="1655445"/>
          </a:xfrm>
        </p:spPr>
        <p:txBody>
          <a:bodyPr/>
          <a:lstStyle>
            <a:lvl1pPr marL="0" indent="0" algn="ctr">
              <a:buNone/>
              <a:defRPr lang="de-de" sz="2400"/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>
              <a:defRPr lang="de-de"/>
            </a:pPr>
            <a:r>
              <a:t>Master-Untertitelformat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16D3-9D9B-99E0-D574-6BB5583A233E}" type="datetime1">
              <a:t>21.10.2019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5CE6-A89B-99AA-D574-5EFF123A230B}" type="slidenum">
              <a:t>‹Nr.›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OwsAANhFAAAAJg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3C2B-659B-99CA-D574-939F723A23C6}" type="datetime1">
              <a:t/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5EE9-A79B-99A8-D574-51FD103A2304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Nzb2v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eBQAAhQoAAM5FAAARHAAAEAAAACYAAAAIAAAAgYAAAAAAAAA="/>
              </a:ext>
            </a:extLst>
          </p:cNvSpPr>
          <p:nvPr>
            <p:ph type="title"/>
          </p:nvPr>
        </p:nvSpPr>
        <p:spPr>
          <a:xfrm>
            <a:off x="831850" y="1710055"/>
            <a:ext cx="10515600" cy="2852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60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eBQAAPBwAAM5FAAB2JQAAEAAAACYAAAAIAAAAAYAAAAAAAAA="/>
              </a:ext>
            </a:extLst>
          </p:cNvSpPr>
          <p:nvPr>
            <p:ph idx="1"/>
          </p:nvPr>
        </p:nvSpPr>
        <p:spPr>
          <a:xfrm>
            <a:off x="831850" y="4589780"/>
            <a:ext cx="10515600" cy="1499870"/>
          </a:xfrm>
        </p:spPr>
        <p:txBody>
          <a:bodyPr/>
          <a:lstStyle>
            <a:lvl1pPr marL="0" indent="0">
              <a:buNone/>
              <a:defRPr lang="de-de" sz="2400">
                <a:solidFill>
                  <a:srgbClr val="8C8C8C"/>
                </a:solidFill>
              </a:defRPr>
            </a:lvl1pPr>
            <a:lvl2pPr marL="457200" indent="0">
              <a:buNone/>
              <a:defRPr lang="de-de" sz="2000">
                <a:solidFill>
                  <a:srgbClr val="8C8C8C"/>
                </a:solidFill>
              </a:defRPr>
            </a:lvl2pPr>
            <a:lvl3pPr marL="914400" indent="0">
              <a:buNone/>
              <a:defRPr lang="de-de" sz="1800">
                <a:solidFill>
                  <a:srgbClr val="8C8C8C"/>
                </a:solidFill>
              </a:defRPr>
            </a:lvl3pPr>
            <a:lvl4pPr marL="1371600" indent="0">
              <a:buNone/>
              <a:defRPr lang="de-de" sz="1600">
                <a:solidFill>
                  <a:srgbClr val="8C8C8C"/>
                </a:solidFill>
              </a:defRPr>
            </a:lvl4pPr>
            <a:lvl5pPr marL="1828800" indent="0">
              <a:buNone/>
              <a:defRPr lang="de-de" sz="1600">
                <a:solidFill>
                  <a:srgbClr val="8C8C8C"/>
                </a:solidFill>
              </a:defRPr>
            </a:lvl5pPr>
            <a:lvl6pPr marL="2286000" indent="0">
              <a:buNone/>
              <a:defRPr lang="de-de" sz="1600">
                <a:solidFill>
                  <a:srgbClr val="8C8C8C"/>
                </a:solidFill>
              </a:defRPr>
            </a:lvl6pPr>
            <a:lvl7pPr marL="2743200" indent="0">
              <a:buNone/>
              <a:defRPr lang="de-de" sz="1600">
                <a:solidFill>
                  <a:srgbClr val="8C8C8C"/>
                </a:solidFill>
              </a:defRPr>
            </a:lvl7pPr>
            <a:lvl8pPr marL="3200400" indent="0">
              <a:buNone/>
              <a:defRPr lang="de-de" sz="1600">
                <a:solidFill>
                  <a:srgbClr val="8C8C8C"/>
                </a:solidFill>
              </a:defRPr>
            </a:lvl8pPr>
            <a:lvl9pPr marL="3657600" indent="0">
              <a:buNone/>
              <a:defRPr lang="de-de" sz="1600">
                <a:solidFill>
                  <a:srgbClr val="8C8C8C"/>
                </a:solidFill>
              </a:defRPr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4664-2A9B-99B0-D574-DCE5083A2389}" type="datetime1">
              <a:t>21.10.2019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C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k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0500-4E9B-99F3-D574-B8A64B3A23ED}" type="slidenum">
              <a:t>‹Nr.›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OwsAAAglAAAAJgAAEAAAACYAAAAIAAAAAQAAAAAAAAA="/>
              </a:ext>
            </a:extLst>
          </p:cNvSpPr>
          <p:nvPr>
            <p:ph idx="1"/>
          </p:nvPr>
        </p:nvSpPr>
        <p:spPr>
          <a:xfrm>
            <a:off x="838200" y="1825625"/>
            <a:ext cx="5181600" cy="435165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JQAAOwsAANhFAAAAJgAAEAAAACYAAAAIAAAAAQAAAAAAAAA="/>
              </a:ext>
            </a:extLst>
          </p:cNvSpPr>
          <p:nvPr>
            <p:ph idx="2"/>
          </p:nvPr>
        </p:nvSpPr>
        <p:spPr>
          <a:xfrm>
            <a:off x="6172200" y="1825625"/>
            <a:ext cx="5181600" cy="435165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BLPQk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2CE0-AE9B-99DA-D574-588F623A230D}" type="datetime1">
              <a:t>21.10.2019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w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4iMwk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6EEA-A49B-9998-D574-52CD203A2307}" type="slidenum">
              <a:t>‹Nr.›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rBQAAPwIAANtFAABnCgAAEAAAACYAAAAIAAAAAQAAAAAAAAA="/>
              </a:ext>
            </a:extLst>
          </p:cNvSpPr>
          <p:nvPr>
            <p:ph type="title"/>
          </p:nvPr>
        </p:nvSpPr>
        <p:spPr>
          <a:xfrm>
            <a:off x="840105" y="365125"/>
            <a:ext cx="10515600" cy="1325880"/>
          </a:xfrm>
        </p:spPr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JfRTA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rBQAAWAoAAOUkAABpDwAAEAAAACYAAAAIAAAAgYAAAAAAAAA="/>
              </a:ext>
            </a:extLst>
          </p:cNvSpPr>
          <p:nvPr>
            <p:ph idx="1"/>
          </p:nvPr>
        </p:nvSpPr>
        <p:spPr>
          <a:xfrm>
            <a:off x="840105" y="1681480"/>
            <a:ext cx="5157470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/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FQGan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rBQAAaQ8AAOUkAAAUJgAAEAAAACYAAAAIAAAAAQAAAAAAAAA="/>
              </a:ext>
            </a:extLst>
          </p:cNvSpPr>
          <p:nvPr>
            <p:ph idx="2"/>
          </p:nvPr>
        </p:nvSpPr>
        <p:spPr>
          <a:xfrm>
            <a:off x="840105" y="2505075"/>
            <a:ext cx="5157470" cy="368490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5" name="Text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JQAAWAoAANtFAABpDwAAEAAAACYAAAAIAAAAgYAAAAAAAAA="/>
              </a:ext>
            </a:extLst>
          </p:cNvSpPr>
          <p:nvPr>
            <p:ph idx="3"/>
          </p:nvPr>
        </p:nvSpPr>
        <p:spPr>
          <a:xfrm>
            <a:off x="6172200" y="1681480"/>
            <a:ext cx="5183505" cy="8235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lang="de-de" sz="2400" b="1"/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6" name="Inhalts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JQAAaQ8AANtFAAAUJgAAEAAAACYAAAAIAAAAAQAAAAAAAAA="/>
              </a:ext>
            </a:extLst>
          </p:cNvSpPr>
          <p:nvPr>
            <p:ph idx="4"/>
          </p:nvPr>
        </p:nvSpPr>
        <p:spPr>
          <a:xfrm>
            <a:off x="6172200" y="2505075"/>
            <a:ext cx="5183505" cy="3684905"/>
          </a:xfrm>
        </p:spPr>
        <p:txBody>
          <a:bodyPr/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7" name="Datumsplatzhalter 6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QBrg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61A5-EB9B-9997-D574-1DC22F3A2348}" type="datetime1">
              <a:t>21.10.2019</a:t>
            </a:fld>
          </a:p>
        </p:txBody>
      </p:sp>
      <p:sp>
        <p:nvSpPr>
          <p:cNvPr id="8" name="Fußzeilenplatzhalter 7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9" name="Foliennummernplatzhalter 8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HcGLwI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6056-189B-9996-D574-EEC32E3A23BB}" type="slidenum">
              <a:t>‹Nr.›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Su7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KCGAQ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6673-3D9B-9990-D574-CBC5283A239E}" type="datetime1">
              <a:t>21.10.2019</a:t>
            </a:fld>
          </a:p>
        </p:txBody>
      </p:sp>
      <p:sp>
        <p:nvSpPr>
          <p:cNvPr id="4" name="Fußzeilen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5" name="Foliennummer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0F6D-239B-99F9-D574-D5AC413A2380}" type="slidenum">
              <a:t>‹Nr.›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56B6-F89B-99A0-D574-0EF5183A235B}" type="datetime1">
              <a:t>21.10.2019</a:t>
            </a:fld>
          </a:p>
        </p:txBody>
      </p:sp>
      <p:sp>
        <p:nvSpPr>
          <p:cNvPr id="3" name="Fußzeilen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n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2634-7A9B-99D0-D574-8C85683A23D9}" type="slidenum">
              <a:t>‹Nr.›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rBQAA0AIAAFsdAACoDAAAEAAAACYAAAAIAAAAgYAAAAAAAAA=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3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jHwAAEwYAANtFAAAOJAAAEAAAACYAAAAIAAAAAYAAAAAAAAA="/>
              </a:ext>
            </a:extLst>
          </p:cNvSpPr>
          <p:nvPr>
            <p:ph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>
              <a:defRPr lang="de-de" sz="3200"/>
            </a:lvl1pPr>
            <a:lvl2pPr>
              <a:defRPr lang="de-de" sz="2800"/>
            </a:lvl2pPr>
            <a:lvl3pPr>
              <a:defRPr lang="de-de" sz="2400"/>
            </a:lvl3pPr>
            <a:lvl4pPr>
              <a:defRPr lang="de-de" sz="2000"/>
            </a:lvl4pPr>
            <a:lvl5pPr>
              <a:defRPr lang="de-de" sz="2000"/>
            </a:lvl5pPr>
            <a:lvl6pPr>
              <a:defRPr lang="de-de" sz="2000"/>
            </a:lvl6pPr>
            <a:lvl7pPr>
              <a:defRPr lang="de-de" sz="2000"/>
            </a:lvl7pPr>
            <a:lvl8pPr>
              <a:defRPr lang="de-de" sz="2000"/>
            </a:lvl8pPr>
            <a:lvl9pPr>
              <a:defRPr lang="de-de" sz="2000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rBQAAqAwAAFsdAAAbJAAAEAAAACYAAAAIAAAAAYAAAAAAAAA=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de-de" sz="1600"/>
            </a:lvl1pPr>
            <a:lvl2pPr marL="457200" indent="0">
              <a:buNone/>
              <a:defRPr lang="de-de" sz="1400"/>
            </a:lvl2pPr>
            <a:lvl3pPr marL="914400" indent="0">
              <a:buNone/>
              <a:defRPr lang="de-de" sz="1200"/>
            </a:lvl3pPr>
            <a:lvl4pPr marL="1371600" indent="0">
              <a:buNone/>
              <a:defRPr lang="de-de" sz="1000"/>
            </a:lvl4pPr>
            <a:lvl5pPr marL="1828800" indent="0">
              <a:buNone/>
              <a:defRPr lang="de-de" sz="1000"/>
            </a:lvl5pPr>
            <a:lvl6pPr marL="2286000" indent="0">
              <a:buNone/>
              <a:defRPr lang="de-de" sz="1000"/>
            </a:lvl6pPr>
            <a:lvl7pPr marL="2743200" indent="0">
              <a:buNone/>
              <a:defRPr lang="de-de" sz="1000"/>
            </a:lvl7pPr>
            <a:lvl8pPr marL="3200400" indent="0">
              <a:buNone/>
              <a:defRPr lang="de-de" sz="1000"/>
            </a:lvl8pPr>
            <a:lvl9pPr marL="3657600" indent="0">
              <a:buNone/>
              <a:defRPr lang="de-de" sz="1000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37AC-E29B-99C1-D574-1494793A2341}" type="datetime1">
              <a:t>21.10.2019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348A-C49B-99C2-D574-32977A3A2367}" type="slidenum">
              <a:t>‹Nr.›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rBQAA0AIAAFsdAACoDAAAEAAAACYAAAAIAAAAgYAAAAAAAAA="/>
              </a:ext>
            </a:extLst>
          </p:cNvSpPr>
          <p:nvPr>
            <p:ph type="title"/>
          </p:nvPr>
        </p:nvSpPr>
        <p:spPr>
          <a:xfrm>
            <a:off x="840105" y="457200"/>
            <a:ext cx="3931920" cy="160020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3200"/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Bild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jHwAAEwYAANtFAAAOJAAAEAAAACYAAAAIAAAAAYAAAAAAAAA="/>
              </a:ext>
            </a:extLst>
          </p:cNvSpPr>
          <p:nvPr>
            <p:ph type="pic" idx="1"/>
          </p:nvPr>
        </p:nvSpPr>
        <p:spPr>
          <a:xfrm>
            <a:off x="5183505" y="987425"/>
            <a:ext cx="6172200" cy="4873625"/>
          </a:xfrm>
        </p:spPr>
        <p:txBody>
          <a:bodyPr/>
          <a:lstStyle>
            <a:lvl1pPr marL="0" indent="0">
              <a:buNone/>
              <a:defRPr lang="de-de" sz="3200"/>
            </a:lvl1pPr>
            <a:lvl2pPr marL="457200" indent="0">
              <a:buNone/>
              <a:defRPr lang="de-de" sz="2800"/>
            </a:lvl2pPr>
            <a:lvl3pPr marL="914400" indent="0">
              <a:buNone/>
              <a:defRPr lang="de-de" sz="2400"/>
            </a:lvl3pPr>
            <a:lvl4pPr marL="1371600" indent="0">
              <a:buNone/>
              <a:defRPr lang="de-de" sz="2000"/>
            </a:lvl4pPr>
            <a:lvl5pPr marL="1828800" indent="0">
              <a:buNone/>
              <a:defRPr lang="de-de" sz="2000"/>
            </a:lvl5pPr>
            <a:lvl6pPr marL="2286000" indent="0">
              <a:buNone/>
              <a:defRPr lang="de-de" sz="2000"/>
            </a:lvl6pPr>
            <a:lvl7pPr marL="2743200" indent="0">
              <a:buNone/>
              <a:defRPr lang="de-de" sz="2000"/>
            </a:lvl7pPr>
            <a:lvl8pPr marL="3200400" indent="0">
              <a:buNone/>
              <a:defRPr lang="de-de" sz="2000"/>
            </a:lvl8pPr>
            <a:lvl9pPr marL="3657600" indent="0">
              <a:buNone/>
              <a:defRPr lang="de-de" sz="2000"/>
            </a:lvl9pPr>
          </a:lstStyle>
          <a:p>
            <a:pPr>
              <a:defRPr lang="de-de"/>
            </a:pPr>
          </a:p>
        </p:txBody>
      </p:sp>
      <p:sp>
        <p:nvSpPr>
          <p:cNvPr id="4" name="Text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rBQAAqAwAAFsdAAAbJAAAEAAAACYAAAAIAAAAAYAAAAAAAAA="/>
              </a:ext>
            </a:extLst>
          </p:cNvSpPr>
          <p:nvPr>
            <p:ph idx="2"/>
          </p:nvPr>
        </p:nvSpPr>
        <p:spPr>
          <a:xfrm>
            <a:off x="840105" y="2057400"/>
            <a:ext cx="3931920" cy="3811905"/>
          </a:xfrm>
        </p:spPr>
        <p:txBody>
          <a:bodyPr/>
          <a:lstStyle>
            <a:lvl1pPr marL="0" indent="0">
              <a:buNone/>
              <a:defRPr lang="de-de" sz="1600"/>
            </a:lvl1pPr>
            <a:lvl2pPr marL="457200" indent="0">
              <a:buNone/>
              <a:defRPr lang="de-de" sz="1400"/>
            </a:lvl2pPr>
            <a:lvl3pPr marL="914400" indent="0">
              <a:buNone/>
              <a:defRPr lang="de-de" sz="1200"/>
            </a:lvl3pPr>
            <a:lvl4pPr marL="1371600" indent="0">
              <a:buNone/>
              <a:defRPr lang="de-de" sz="1000"/>
            </a:lvl4pPr>
            <a:lvl5pPr marL="1828800" indent="0">
              <a:buNone/>
              <a:defRPr lang="de-de" sz="1000"/>
            </a:lvl5pPr>
            <a:lvl6pPr marL="2286000" indent="0">
              <a:buNone/>
              <a:defRPr lang="de-de" sz="1000"/>
            </a:lvl6pPr>
            <a:lvl7pPr marL="2743200" indent="0">
              <a:buNone/>
              <a:defRPr lang="de-de" sz="1000"/>
            </a:lvl7pPr>
            <a:lvl8pPr marL="3200400" indent="0">
              <a:buNone/>
              <a:defRPr lang="de-de" sz="1000"/>
            </a:lvl8pPr>
            <a:lvl9pPr marL="3657600" indent="0">
              <a:buNone/>
              <a:defRPr lang="de-de" sz="1000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5" name="Datums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3787-C99B-99C1-D574-3F94793A236A}" type="datetime1">
              <a:t>21.10.2019</a:t>
            </a:fld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0503-4D9B-99F3-D574-BBA64B3A23EE}" type="slidenum">
              <a:t>‹Nr.›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OwsAANhFAAAAJgAAEAAAACYAAAAIAAAAAgAAAAAAAAA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6476-389B-9992-D574-CEC72A3A239B}" type="datetime1">
              <a:t>21.10.2019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5615-5B9B-99A0-D574-ADF5183A23F8}" type="slidenum">
              <a:t>‹Nr.›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sNQAAPwIAANhFAAAAJgAAEAAAACYAAAAIAAAAAwAAAAAAAAA="/>
              </a:ext>
            </a:extLst>
          </p:cNvSpPr>
          <p:nvPr>
            <p:ph type="title"/>
          </p:nvPr>
        </p:nvSpPr>
        <p:spPr>
          <a:xfrm>
            <a:off x="8724900" y="365125"/>
            <a:ext cx="2628900" cy="5812155"/>
          </a:xfrm>
        </p:spPr>
        <p:txBody>
          <a:bodyPr vert="vert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Vertikaler Text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Q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PwIAALw0AAAAJgAAEAAAACYAAAAIAAAAAwAAAAAAAAA="/>
              </a:ext>
            </a:extLst>
          </p:cNvSpPr>
          <p:nvPr>
            <p:ph idx="1"/>
          </p:nvPr>
        </p:nvSpPr>
        <p:spPr>
          <a:xfrm>
            <a:off x="838200" y="365125"/>
            <a:ext cx="7734300" cy="5812155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  <a:fld id="{76CC231C-529B-99D5-D574-A4806D3A23F1}" type="datetime1">
              <a:t>21.10.2019</a:t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76CC1CA8-E69B-99EA-D574-10BF523A2345}" type="slidenum">
              <a:t>‹Nr.›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QAAPwIAANhFAABnCgAAEAAAACYAAAAIAAAAvy8AAAAAAAA="/>
              </a:ext>
            </a:extLst>
          </p:cNvSpPr>
          <p:nvPr>
            <p:ph type="title"/>
          </p:nvPr>
        </p:nvSpPr>
        <p:spPr>
          <a:xfrm>
            <a:off x="838200" y="365125"/>
            <a:ext cx="10515600" cy="13258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QAAOwsAANhFAAAAJgAAEAAAACYAAAAIAAAAPy8AAAAAAAA="/>
              </a:ext>
            </a:extLst>
          </p:cNvSpPr>
          <p:nvPr>
            <p:ph type="body" idx="1"/>
          </p:nvPr>
        </p:nvSpPr>
        <p:spPr>
          <a:xfrm>
            <a:off x="838200" y="1825625"/>
            <a:ext cx="10515600" cy="435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Zweite Ebene</a:t>
            </a:r>
          </a:p>
          <a:p>
            <a:pPr lvl="2">
              <a:defRPr lang="de-de"/>
            </a:pPr>
            <a:r>
              <a:t>Dritte Ebene</a:t>
            </a:r>
          </a:p>
          <a:p>
            <a:pPr lvl="3">
              <a:defRPr lang="de-de"/>
            </a:pPr>
            <a:r>
              <a:t>Vierte Ebene</a:t>
            </a:r>
          </a:p>
          <a:p>
            <a:pPr lvl="4">
              <a:defRPr lang="de-de"/>
            </a:pPr>
            <a:r>
              <a:t>Fünfte Ebene</a:t>
            </a:r>
          </a:p>
        </p:txBody>
      </p:sp>
      <p:sp>
        <p:nvSpPr>
          <p:cNvPr id="4" name="Datumsplatzhalter 3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QAAGicAAAgWAABZKQAAEAAAACYAAAAIAAAAv48AAAAAAAA="/>
              </a:ext>
            </a:extLst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76CC017E-309B-99F7-D574-C6A24F3A2393}" type="datetime1">
              <a:t/>
            </a:fld>
          </a:p>
        </p:txBody>
      </p:sp>
      <p:sp>
        <p:nvSpPr>
          <p:cNvPr id="5" name="Fußzeilenplatzhalter 4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YGAAAGicAACgyAABZKQAAEAAAACYAAAAIAAAAv48AAAAAAAA="/>
              </a:ext>
            </a:extLst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</a:p>
        </p:txBody>
      </p:sp>
      <p:sp>
        <p:nvSpPr>
          <p:cNvPr id="6" name="Foliennummernplatzhalter 5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4NAAAGicAANhFAABZKQAAEAAAACYAAAAIAAAAv48AAAAAAAA="/>
              </a:ext>
            </a:extLst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de-de" sz="1200">
                <a:solidFill>
                  <a:srgbClr val="8C8C8C"/>
                </a:solidFill>
              </a:defRPr>
            </a:lvl1pPr>
            <a:lvl2pPr>
              <a:defRPr lang="de-de"/>
            </a:lvl2pPr>
            <a:lvl3pPr>
              <a:defRPr lang="de-de"/>
            </a:lvl3pPr>
            <a:lvl4pPr>
              <a:defRPr lang="de-de"/>
            </a:lvl4pPr>
            <a:lvl5pPr>
              <a:defRPr lang="de-de"/>
            </a:lvl5pPr>
            <a:lvl6pPr>
              <a:defRPr lang="de-de"/>
            </a:lvl6pPr>
            <a:lvl7pPr>
              <a:defRPr lang="de-de"/>
            </a:lvl7pPr>
            <a:lvl8pPr>
              <a:defRPr lang="de-de"/>
            </a:lvl8pPr>
            <a:lvl9pPr>
              <a:defRPr lang="de-de"/>
            </a:lvl9pPr>
          </a:lstStyle>
          <a:p>
            <a:pPr>
              <a:defRPr lang="de-de"/>
            </a:pPr>
            <a:fld id="{76CC57D5-9B9B-99A1-D574-6DF4193A233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l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de-de" sz="4400" b="0" i="0" u="none" strike="noStrike" kern="1" spc="0" baseline="0">
          <a:solidFill>
            <a:schemeClr val="tx1"/>
          </a:solidFill>
          <a:effectLst/>
          <a:latin typeface="Calibri Light" pitchFamily="2" charset="0"/>
          <a:ea typeface="Calibri Light" pitchFamily="2" charset="0"/>
          <a:cs typeface="Calibri Ligh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titleStyle>
    <p:bodyStyle>
      <a:lvl1pPr marL="228600" marR="0" indent="-228600" algn="l" defTabSz="914400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685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4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1143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20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600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20574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5146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9718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4290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886200" marR="0" indent="-228600" algn="l" defTabSz="914400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itchFamily="2" charset="0"/>
        <a:buChar char="•"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de-de" sz="1800" b="0" i="0" u="none" strike="noStrike" kern="1" spc="0" baseline="0">
          <a:solidFill>
            <a:schemeClr val="tx1"/>
          </a:solidFill>
          <a:effectLst/>
          <a:latin typeface="Calibri" pitchFamily="2" charset="0"/>
          <a:ea typeface="Calibri" pitchFamily="2" charset="0"/>
          <a:cs typeface="Calibri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1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1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TJQAAEAAAACYAAAAIAAAAASAAAAAAAAA="/>
              </a:ext>
            </a:extLst>
          </p:cNvSpPr>
          <p:nvPr>
            <p:ph type="title"/>
          </p:nvPr>
        </p:nvSpPr>
        <p:spPr>
          <a:xfrm>
            <a:off x="838200" y="365125"/>
            <a:ext cx="10515600" cy="57023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 algn="ctr">
              <a:defRPr lang="de-de"/>
            </a:pPr>
            <a:r>
              <a: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rPr>
              <a:t>Alles nur geklaut?</a:t>
            </a:r>
            <a:br/>
            <a:br/>
            <a:r>
              <a: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rPr>
              <a:t>1x1 des Urheberrechts für Maker</a:t>
            </a:r>
            <a:br/>
            <a:br/>
            <a:r>
              <a:rPr lang="de-de" sz="3200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rPr>
              <a:t>Vortrag: Leo Repplinger</a:t>
            </a:r>
            <a:endParaRPr lang="de-de" sz="3200">
              <a:solidFill>
                <a:srgbClr val="2E4B94"/>
              </a:solidFill>
              <a:latin typeface="Calibri" pitchFamily="2" charset="0"/>
              <a:ea typeface="Calibri Light" pitchFamily="2" charset="0"/>
              <a:cs typeface="Aldhabi" pitchFamily="0" charset="0"/>
            </a:endParaRP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0cDov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AGBAAAAAAAA"/>
              </a:ext>
            </a:extLst>
          </p:cNvPicPr>
          <p:nvPr>
            <p:ph type="pic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nAGg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  <a:r>
              <a: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rPr>
              <a:t>Urheberrecht?</a:t>
            </a:r>
            <a:endParaRPr lang="de-de">
              <a:solidFill>
                <a:srgbClr val="2E4B94"/>
              </a:solidFill>
              <a:latin typeface="Calibri" pitchFamily="2" charset="0"/>
              <a:ea typeface="Calibri Light" pitchFamily="2" charset="0"/>
              <a:cs typeface="Aldhabi" pitchFamily="0" charset="0"/>
            </a:endParaRP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AGBAAAAAAAA"/>
              </a:ext>
            </a:extLst>
          </p:cNvPicPr>
          <p:nvPr>
            <p:ph type="pic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</p:spPr>
      </p:pic>
      <p:sp>
        <p:nvSpPr>
          <p:cNvPr id="6" name="Textfeld 3"/>
          <p:cNvSpPr>
            <a:extLst>
              <a:ext uri="smNativeData">
                <pr:smNativeData xmlns:pr="smNativeData" val="SMDATA_13_l62xXRMAAAAlAAAAZAAAAE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H9/fwDn5uYDzMzMAMDA/wB/f38AAAAAAAAAAAAAAAAAAAAAAAAAAAAhAAAAGAAAABQAAAAoBQAAKgsAANhFAABaIwAAECAAACYAAAAIAAAA//////////8="/>
              </a:ext>
            </a:extLst>
          </p:cNvSpPr>
          <p:nvPr/>
        </p:nvSpPr>
        <p:spPr>
          <a:xfrm>
            <a:off x="838200" y="1814830"/>
            <a:ext cx="10515600" cy="39319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/>
            </a:pPr>
            <a:r>
              <a:rPr lang="de-de" sz="2800">
                <a:solidFill>
                  <a:srgbClr val="2E4B94"/>
                </a:solidFill>
              </a:rPr>
              <a:t>§§ 1 i.V.m. 2 Abs. 1 Nr. 1 UrhG</a:t>
            </a: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r>
              <a:rPr lang="de-de" sz="2800">
                <a:solidFill>
                  <a:srgbClr val="2E4B94"/>
                </a:solidFill>
              </a:rPr>
              <a:t>Die Urheber von Werken der Literatur genießen für Ihre Werke Schutz.</a:t>
            </a: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r>
              <a:rPr lang="de-de" sz="2800">
                <a:solidFill>
                  <a:srgbClr val="2E4B94"/>
                </a:solidFill>
              </a:rPr>
              <a:t>Computerprogramme werden als Sprachwerke geschützt. (§ 69a UrhG)</a:t>
            </a: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endParaRPr lang="de-de" sz="2800">
              <a:solidFill>
                <a:srgbClr val="2E4B94"/>
              </a:solidFill>
            </a:endParaRPr>
          </a:p>
          <a:p>
            <a:pPr>
              <a:defRPr lang="de-de"/>
            </a:pPr>
            <a:endParaRPr lang="de-de" sz="2800">
              <a:solidFill>
                <a:srgbClr val="2E4B9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 sz="4000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Zustimmungsbedürftige Handlungen: § 69c UrhG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Rechteck 5"/>
          <p:cNvSpPr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n5uYDzMzMAMDA/wB/f38AAAAAAAAAAAAAAAAAAAAAAAAAAAAhAAAAGAAAABQAAAAoBQAAeQoAANhFAAC6KQAAEAAAACYAAAAIAAAA//////////8="/>
              </a:ext>
            </a:extLst>
          </p:cNvSpPr>
          <p:nvPr/>
        </p:nvSpPr>
        <p:spPr>
          <a:xfrm>
            <a:off x="838200" y="1702435"/>
            <a:ext cx="10515600" cy="50806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	- Vervielfältigung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	- Bearbeitung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	- Verbreitung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	- Öffentliche Zugänglichmachung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Dekompilierung gem. § 69d UrhG: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	- Nur zur Herstellung der Interoperabilität erlaubt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	- Keine Weitergabe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	- Keine Herstellung eines ähnlichen Programms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	- Die zur Herstellung der Interoperabilität erforderlichen 	Informationen dürfen nicht anders verfügbar sein</a:t>
            </a:r>
          </a:p>
          <a:p>
            <a:pPr>
              <a:defRPr lang="de-de" sz="2600"/>
            </a:pPr>
            <a:r>
              <a:rPr lang="de-de">
                <a:solidFill>
                  <a:srgbClr val="2E4B94"/>
                </a:solidFill>
              </a:rPr>
              <a:t>	</a:t>
            </a:r>
            <a:endParaRPr lang="de-de">
              <a:solidFill>
                <a:srgbClr val="2E4B94"/>
              </a:solidFill>
            </a:endParaRPr>
          </a:p>
          <a:p>
            <a:pPr>
              <a:defRPr lang="de-de" sz="2600"/>
            </a:pPr>
            <a:endParaRPr lang="de-de">
              <a:solidFill>
                <a:srgbClr val="2E4B9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 sz="4000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defRPr>
            </a:pPr>
            <a:r>
              <a:t>Rechtsfolgen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D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AGBAAAAAAAA"/>
              </a:ext>
            </a:extLst>
          </p:cNvPicPr>
          <p:nvPr>
            <p:ph type="pic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</p:spPr>
      </p:pic>
      <p:sp>
        <p:nvSpPr>
          <p:cNvPr id="6" name="Rechteck 5"/>
          <p:cNvSpPr>
            <a:extLst>
              <a:ext uri="smNativeData">
                <pr:smNativeData xmlns:pr="smNativeData" val="SMDATA_13_l62xX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n5uYDzMzMAMDA/wB/f38AAAAAAAAAAAAAAAAAAAAAAAAAAAAhAAAAGAAAABQAAAAoBQAAeQoAANhFAAC6KQAAEAAAACYAAAAIAAAA//////////8="/>
              </a:ext>
            </a:extLst>
          </p:cNvSpPr>
          <p:nvPr/>
        </p:nvSpPr>
        <p:spPr>
          <a:xfrm>
            <a:off x="838200" y="1702435"/>
            <a:ext cx="10515600" cy="508063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§ 97 UrhG: 	Unterlassungs- und Schadensersatzanspruch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§ 97a UrhG:	Abmahnung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§ 106 UrhG:	Strafrechtliche Haftung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qqe0/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defRPr>
            </a:pPr>
            <a:r>
              <a:t>Arten von Lizenzen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AGBAAAAAAAA"/>
              </a:ext>
            </a:extLst>
          </p:cNvPicPr>
          <p:nvPr>
            <p:ph type="pic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uBQAAfgoAAOlFAAD3JAAAEAAAACYAAAAIAAAA//////////8="/>
              </a:ext>
            </a:extLst>
          </p:cNvSpPr>
          <p:nvPr/>
        </p:nvSpPr>
        <p:spPr>
          <a:xfrm>
            <a:off x="842010" y="1705610"/>
            <a:ext cx="10522585" cy="430339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Public Domain:	im eigentlichen Sinne nicht möglich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Freeware:		Verzicht auf Nutzungsvergütung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„Payware“:		Es wird lediglich eine Nutzungslizenz erworben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Open-Source:	Quelltext frei einsehbar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MAw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cNUfk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Open-Source nach OSI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IZBr6w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J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ZpM5Y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- Freie Weitergabe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- Lizenz: kostenfrei, automatisch und ohne Registrierung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- Bearbeitung und Weitergabe der bearbeiteten Software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- Verfügbarer Quellcode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- Keine Nutzungseinschränkungen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  <a:r>
              <a:t>- Kein Ausschluss von bestimmten Bereichen oder Geschäftsfeldern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MAw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defRPr>
            </a:pPr>
            <a:r>
              <a:t>Copyleft? 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AGBAAAAAAAA"/>
              </a:ext>
            </a:extLst>
          </p:cNvPicPr>
          <p:nvPr>
            <p:ph type="pic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= Müssen Weiterentwicklungen der Software unter den gleichen Lizenzbedingungen weitergegeben werden wie	die Software selbst? </a:t>
            </a:r>
          </a:p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pic>
        <p:nvPicPr>
          <p:cNvPr id="7" name="Grafik1"/>
          <p:cNvPicPr>
            <a:picLocks noChangeAspect="1"/>
            <a:extLst>
              <a:ext uri="smNativeData">
                <pr:smNativeData xmlns:pr="smNativeData" val="SMDATA_15_l62xXR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MAAAADAAAABAAAACrqqqqqqr6PyhyEQZQ7wN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7R8AAEkEAAAUJAAAcAg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5189855" y="696595"/>
            <a:ext cx="675005" cy="67500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Linie1"/>
          <p:cNvSpPr>
            <a:extLst>
              <a:ext uri="smNativeData">
                <pr:smNativeData xmlns:pr="smNativeData" val="SMDATA_13_l62xXRMAAAAlAAAAC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kUAAAAAQAAABQAAAAUAAAAFAAAAAEAAAABAAAAlgAAAJYAAAABAAAAlgAAAJY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LiT2gs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D2BAAAYxQAAOhFAAC6FAAAEAAAACYAAAAIAAAA//////////8="/>
              </a:ext>
            </a:extLst>
          </p:cNvSpPr>
          <p:nvPr/>
        </p:nvSpPr>
        <p:spPr>
          <a:xfrm>
            <a:off x="806450" y="3314065"/>
            <a:ext cx="10557510" cy="5524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stealth" w="lg" len="lg"/>
            <a:tailEnd type="stealth" w="lg" len="lg"/>
          </a:ln>
          <a:effectLst/>
        </p:spPr>
      </p:sp>
      <p:sp>
        <p:nvSpPr>
          <p:cNvPr id="9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KYLMIZJD08/CmW9plDW+78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TBQAAMREAAGkSAAA/FAAAEAAAACYAAAAIAAAA//////////8="/>
              </a:ext>
            </a:extLst>
          </p:cNvSpPr>
          <p:nvPr/>
        </p:nvSpPr>
        <p:spPr>
          <a:xfrm>
            <a:off x="824865" y="2794635"/>
            <a:ext cx="2167890" cy="496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ohne </a:t>
            </a:r>
          </a:p>
        </p:txBody>
      </p:sp>
      <p:pic>
        <p:nvPicPr>
          <p:cNvPr id="10" name="Grafik2"/>
          <p:cNvPicPr>
            <a:picLocks noChangeAspect="1"/>
            <a:extLst>
              <a:ext uri="smNativeData">
                <pr:smNativeData xmlns:pr="smNativeData" val="SMDATA_15_l62xXR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MAwAADAAAABAAAACrqqqqqqr6PyhyEQZQ7wN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hwoAAFYRAACFDQAAVBQ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711325" y="2818130"/>
            <a:ext cx="486410" cy="48641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1" name="Textbox3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KYLMIZJD08/CmW9plDW+78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xPAAA/BAAALRFAAAKFAAAEAAAACYAAAAIAAAA//////////8="/>
              </a:ext>
            </a:extLst>
          </p:cNvSpPr>
          <p:nvPr/>
        </p:nvSpPr>
        <p:spPr>
          <a:xfrm>
            <a:off x="9784715" y="2760980"/>
            <a:ext cx="1546225" cy="496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starkes</a:t>
            </a:r>
          </a:p>
        </p:txBody>
      </p:sp>
      <p:pic>
        <p:nvPicPr>
          <p:cNvPr id="12" name="Grafik3"/>
          <p:cNvPicPr>
            <a:picLocks noChangeAspect="1"/>
            <a:extLst>
              <a:ext uri="smNativeData">
                <pr:smNativeData xmlns:pr="smNativeData" val="SMDATA_15_l62xXR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MAAAADAAAABAAAACrqqqqqqr6PyhyEQZQ7wN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yEIAAA4RAADGRQAADBQ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0855960" y="2772410"/>
            <a:ext cx="486410" cy="48641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Textbox4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ZBQAADhEAAPxCAABiFAAAEAAAACYAAAAIAAAA//////////8="/>
              </a:ext>
            </a:extLst>
          </p:cNvSpPr>
          <p:nvPr/>
        </p:nvSpPr>
        <p:spPr>
          <a:xfrm>
            <a:off x="828675" y="2772410"/>
            <a:ext cx="10060305" cy="5410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>
              <a:defRPr lang="de-de" sz="2600">
                <a:solidFill>
                  <a:srgbClr val="2E4B94"/>
                </a:solidFill>
              </a:defRPr>
            </a:pPr>
            <a:r>
              <a:t>schwaches                                            </a:t>
            </a:r>
          </a:p>
        </p:txBody>
      </p:sp>
      <p:pic>
        <p:nvPicPr>
          <p:cNvPr id="14" name="Grafik4"/>
          <p:cNvPicPr>
            <a:picLocks noChangeAspect="1"/>
            <a:extLst>
              <a:ext uri="smNativeData">
                <pr:smNativeData xmlns:pr="smNativeData" val="SMDATA_15_l62xXR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MAwAADAAAABAAAACrqqqqqqr6PyhyEQZQ7wN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CCkAADQRAAAGLAAAMhQ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6670040" y="2796540"/>
            <a:ext cx="486410" cy="48641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" name="Textbox5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aBQAAlhYAAO0NAABfHgAAEAAAACYAAAAIAAAA//////////8="/>
              </a:ext>
            </a:extLst>
          </p:cNvSpPr>
          <p:nvPr/>
        </p:nvSpPr>
        <p:spPr>
          <a:xfrm>
            <a:off x="829310" y="3671570"/>
            <a:ext cx="1434465" cy="12655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BSD, Apache,PSFL</a:t>
            </a:r>
          </a:p>
        </p:txBody>
      </p:sp>
      <p:sp>
        <p:nvSpPr>
          <p:cNvPr id="16" name="Textbox6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BBPAAARRcAABRFAAAOHwAAEAAAACYAAAAIAAAA//////////8="/>
              </a:ext>
            </a:extLst>
          </p:cNvSpPr>
          <p:nvPr/>
        </p:nvSpPr>
        <p:spPr>
          <a:xfrm>
            <a:off x="9794875" y="3782695"/>
            <a:ext cx="1434465" cy="12655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GPL, AGPL, CPL, </a:t>
            </a:r>
          </a:p>
        </p:txBody>
      </p:sp>
      <p:sp>
        <p:nvSpPr>
          <p:cNvPr id="17" name="Textbox7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BSHwAAfRYAACUoAABGHgAAEAAAACYAAAAIAAAA//////////8="/>
              </a:ext>
            </a:extLst>
          </p:cNvSpPr>
          <p:nvPr/>
        </p:nvSpPr>
        <p:spPr>
          <a:xfrm>
            <a:off x="5091430" y="3655695"/>
            <a:ext cx="1434465" cy="126555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  <a:r>
              <a:t>MPL, LGPL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Aldhabi" pitchFamily="0" charset="0"/>
              </a:defRPr>
            </a:pPr>
            <a:r>
              <a:t>Relevanz verschiedener Lizenzen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AGBAAAAAAAA"/>
              </a:ext>
            </a:extLst>
          </p:cNvPicPr>
          <p:nvPr>
            <p:ph type="pic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GUAI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pic>
        <p:nvPicPr>
          <p:cNvPr id="7" name="Grafik1"/>
          <p:cNvPicPr>
            <a:picLocks noChangeAspect="1"/>
            <a:extLst>
              <a:ext uri="smNativeData">
                <pr:smNativeData xmlns:pr="smNativeData" val="SMDATA_15_l62xXRMAAAAlAAAAEQAAAC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MAw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BwUAAFQKAADZLwAAhSY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817245" y="1678940"/>
            <a:ext cx="6960870" cy="45827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wD/AP8A/CM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UMAAAFCQAAMVFAACXJgAAEAAAACYAAAAIAAAA//////////8="/>
              </a:ext>
            </a:extLst>
          </p:cNvSpPr>
          <p:nvPr/>
        </p:nvSpPr>
        <p:spPr>
          <a:xfrm>
            <a:off x="7815580" y="5864860"/>
            <a:ext cx="3526155" cy="4083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>
                <a:solidFill>
                  <a:srgbClr val="2E4B94"/>
                </a:solidFill>
              </a:defRPr>
            </a:pPr>
            <a:r>
              <a:t>Quelle: c’t 15/2014 S.144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M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GNU GPL</a:t>
            </a:r>
            <a:r>
              <a:rPr lang="de-de" b="1" u="sng"/>
              <a:t>v2</a:t>
            </a:r>
            <a:endParaRPr lang="de-de" b="1" u="sng"/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sp>
        <p:nvSpPr>
          <p:cNvPr id="7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wEY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RBQAAPgkAAMVFAACYJgAAEAAAACYAAAAIAAAA//////////8="/>
              </a:ext>
            </a:extLst>
          </p:cNvSpPr>
          <p:nvPr/>
        </p:nvSpPr>
        <p:spPr>
          <a:xfrm>
            <a:off x="823595" y="1502410"/>
            <a:ext cx="10518140" cy="47713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500">
                <a:solidFill>
                  <a:srgbClr val="2E4B94"/>
                </a:solidFill>
              </a:defRPr>
            </a:pPr>
            <a:r>
              <a:t>- Freie Benutzung, Vervielfältigung, Verbreitung, öffentliche Zugänglichmachung und Bearbeitung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- unveränderte Weitergabe: - Lizenztext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  - Quelltext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 	  - Urheberrechtsvermerk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  - Haftungsausschuss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  - Verbot von Beschränkungen und 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  Lizenzgebühren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- veränderte Weitergabe:	 - Änderungsvermerk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 - Copyleft?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M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GNU GPL</a:t>
            </a:r>
            <a:r>
              <a:rPr lang="de-de" b="1" u="sng"/>
              <a:t>v2</a:t>
            </a:r>
            <a:r>
              <a:t> - Copyleft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sp>
        <p:nvSpPr>
          <p:cNvPr id="7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wEY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RBQAAPgkAAMVFAACYJgAAEAAAACYAAAAIAAAA//////////8="/>
              </a:ext>
            </a:extLst>
          </p:cNvSpPr>
          <p:nvPr/>
        </p:nvSpPr>
        <p:spPr>
          <a:xfrm>
            <a:off x="823595" y="1502410"/>
            <a:ext cx="10518140" cy="47713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500">
                <a:solidFill>
                  <a:srgbClr val="2E4B94"/>
                </a:solidFill>
              </a:defRPr>
            </a:pPr>
            <a:r>
              <a:t>- Werke, die voneinander abgeleitet sind, müssen unter GPL weiterverbreitet werden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- „Part of whole“:	- technische Eigenständigkeit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- inhaltlich-funktionale Eigenständigkeit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- selbständiger Vertrieb möglich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M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GNU GPL</a:t>
            </a:r>
            <a:r>
              <a:rPr lang="de-de" b="1" u="sng"/>
              <a:t>v3</a:t>
            </a:r>
            <a:endParaRPr lang="de-de" b="1" u="sng"/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sp>
        <p:nvSpPr>
          <p:cNvPr id="7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QAwEY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RBQAAPgkAAMVFAACYJgAAEAAAACYAAAAIAAAA//////////8="/>
              </a:ext>
            </a:extLst>
          </p:cNvSpPr>
          <p:nvPr/>
        </p:nvSpPr>
        <p:spPr>
          <a:xfrm>
            <a:off x="823595" y="1502410"/>
            <a:ext cx="10518140" cy="47713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500">
                <a:solidFill>
                  <a:srgbClr val="2E4B94"/>
                </a:solidFill>
              </a:defRPr>
            </a:pPr>
            <a:r>
              <a:t>Unterschiede zu v2: 		- Lizenzkompatibilität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- Patentlizenz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- Source-Code-Download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- Zusätzliche Lizenzbedingungen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- Digital Rights Management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M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Berkeley Software Distribution - BSD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VAEk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sp>
        <p:nvSpPr>
          <p:cNvPr id="7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FBd00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RBQAAPgkAAMVFAACYJgAAEAAAACYAAAAIAAAA//////////8="/>
              </a:ext>
            </a:extLst>
          </p:cNvSpPr>
          <p:nvPr/>
        </p:nvSpPr>
        <p:spPr>
          <a:xfrm>
            <a:off x="823595" y="1502410"/>
            <a:ext cx="10518140" cy="47713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500">
                <a:solidFill>
                  <a:srgbClr val="2E4B94"/>
                </a:solidFill>
              </a:defRPr>
            </a:pPr>
            <a:r>
              <a:t>- Benutzung, Vervielfältigung, Verbreitung, öffentliche Zugänglichmachung, Bearbeitung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- unveränderte Weitergabe: 		- Urheberrechtsvermerk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	- Lizenzbestimmungen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	- Haftungs- und Gewährleistungsausschluss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	- Werbeklausel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- veränderte Weitergabe:		Im Gegensatz zu GPL: KEINE PFLICHTEN.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		-&gt; auch kommerzielle Nutzung möglich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o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Artistic Software License (Perl)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JAAAA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sp>
        <p:nvSpPr>
          <p:cNvPr id="7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RBQAAPgkAAMVFAACYJgAAEAAAACYAAAAIAAAA//////////8="/>
              </a:ext>
            </a:extLst>
          </p:cNvSpPr>
          <p:nvPr/>
        </p:nvSpPr>
        <p:spPr>
          <a:xfrm>
            <a:off x="823595" y="1502410"/>
            <a:ext cx="10518140" cy="47713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500">
                <a:solidFill>
                  <a:srgbClr val="2E4B94"/>
                </a:solidFill>
              </a:defRPr>
            </a:pPr>
            <a:r>
              <a:t>- Benutzung, Vervielfältigung, Verbreitung, öffentliche Zugänglichmachung, Bearbeitung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- Bei Weitergabe: 	- Urheberrechtsvermerk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- Haftungs- und Gewährleistungsausschluss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	1. Modifizierung als PD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oder	2. Ausschließlich interner Gebrauch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oder 	3. wenn kein Open-Source: Namensänderung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		oder	4. gesonderter Lizenzvertrag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5" descr="Ein Bild, das Gebäude enthält.&#10;&#10;Automatisch generierte Beschreibung"/>
          <p:cNvPicPr>
            <a:picLocks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/////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AAAAAAAAAAAASwAAh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2611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>
            <a:spLocks noGrp="1" noChangeArrowheads="1"/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BhAGw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oBQAAPwIAANhFAABnCgAAEAAAACYAAAAIAAAAfHD///////8="/>
              </a:ext>
            </a:extLst>
          </p:cNvSpPr>
          <p:nvPr>
            <p:ph type="title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de-de">
                <a:solidFill>
                  <a:srgbClr val="2E4B94"/>
                </a:solidFill>
                <a:latin typeface="Calibri" pitchFamily="2" charset="0"/>
                <a:ea typeface="Calibri Light" pitchFamily="2" charset="0"/>
                <a:cs typeface="Calibri Light" pitchFamily="2" charset="0"/>
              </a:defRPr>
            </a:pPr>
            <a:r>
              <a:t>Lizenzkompatibilität</a:t>
            </a:r>
          </a:p>
        </p:txBody>
      </p:sp>
      <p:sp>
        <p:nvSpPr>
          <p:cNvPr id="4" name="Rechteck 13"/>
          <p:cNvSpPr>
            <a:extLst>
              <a:ext uri="smNativeData">
                <pr:smNativeData xmlns:pr="smNativeData" val="SMDATA_13_l62xXRMAAAAlAAAAZAAAAA0AAAAAkAAAAEgAAACQAAAASAAAAAAAAAABAAAAAAAAAAEAAABQAAAAAAAAAAAA4D8AAAAAAADgPwAAAAAAAOA/AAAAAAAA4D8AAAAAAADgPwAAAAAAAOA/AAAAAAAA4D8AAAAAAADgPwAAAAAAAOA/AAAAAAAA4D8CAAAAjAAAAAEAAAAAAAAALkuUAP///wgAAAAAAAAAAAAAAAAAAAAAAAAAAAAAAAAAAAAAZAAAAAEAAABAAAAAAAAAAAAAAAAAAAAAAAAAAAAAAAAAAAAAAAAAAAAAAAAAAAAAAAAAAAAAAAAAAAAAAAAAAAAAAAAAAAAAAAAAAAAAAAAAAAAAAAAAAAAAAAAAAAAAFAAAADwAAAABAAAAAAAAADJVkQA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uS5QA////AQAAAAAAAAAAAAAAAAAAAAAAAAAAAAAAAAAAAAAAAAAAMlWRAH9/fwDn5uYDzMzMAMDA/wB/f38AAAAAAAAAAAAAAAAAAAAAAAAAAAAhAAAAGAAAABQAAAAAAAAAhCYAAABLAAAwKgAAEAAAACYAAAAIAAAA//////////8="/>
              </a:ext>
            </a:extLst>
          </p:cNvSpPr>
          <p:nvPr/>
        </p:nvSpPr>
        <p:spPr>
          <a:xfrm>
            <a:off x="0" y="6261100"/>
            <a:ext cx="12192000" cy="596900"/>
          </a:xfrm>
          <a:prstGeom prst="rect">
            <a:avLst/>
          </a:prstGeom>
          <a:solidFill>
            <a:srgbClr val="2E4B94"/>
          </a:solidFill>
          <a:ln w="12700" cap="flat" cmpd="sng" algn="ctr">
            <a:solidFill>
              <a:srgbClr val="32559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>
              <a:defRPr lang="de-de">
                <a:solidFill>
                  <a:srgbClr val="FFFFFF"/>
                </a:solidFill>
              </a:defRPr>
            </a:pPr>
          </a:p>
        </p:txBody>
      </p:sp>
      <p:pic>
        <p:nvPicPr>
          <p:cNvPr id="5" name="Inhaltsplatzhalter 12"/>
          <p:cNvPicPr>
            <a:picLocks noGrp="1" noChangeArrowheads="1" noChangeAspect="1"/>
            <a:extLst>
              <a:ext uri="smNativeData">
                <pr:smNativeData xmlns:pr="smNativeData" val="SMDATA_15_l62xXRMAAAAlAAAAEQAAAC0A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lrpGMDAAAABAAAAAAAAAAAAAAAAAAAAAAAAAAHgAAAGgAAAAAAAAAAAAAAAAAAAAAAAAAAAAAABAnAAAQJwAAAAAAAAAAAAAAAAAAAAAAAAAAAAAAAAAAAAAAAAAAAAAUAAAAAAAAAMDA/wAAAAAAZAAAADIAAAAAAAAAZAAAAAAAAAB/f38ACgAAAB8AAABUAAAARHLEBf///wEAAAAAAAAAAAAAAAAAAAAAAAAAAAAAAAAAAAAAAAAAAAAAAAJ/f38A5+bmA8zMzADAwP8Af39/AAAAAAAAAAAAAAAAAP///wAAAAAAIQAAABgAAAAUAAAA1jgAAIQmAAAASwAAnioAABAAAAAmAAAACAAAAH3x////////"/>
              </a:ext>
            </a:extLst>
          </p:cNvPicPr>
          <p:nvPr>
            <p:ph type="obj" idx="1"/>
          </p:nvPr>
        </p:nvPicPr>
        <p:blipFill>
          <a:blip r:embed="rId3"/>
          <a:stretch>
            <a:fillRect/>
          </a:stretch>
        </p:blipFill>
        <p:spPr>
          <a:xfrm>
            <a:off x="9239250" y="6261100"/>
            <a:ext cx="2952750" cy="6667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1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Pf29f8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KBQAASgoAAOhFAACHJgAAEAAAACYAAAAIAAAA//////////8="/>
              </a:ext>
            </a:extLst>
          </p:cNvSpPr>
          <p:nvPr/>
        </p:nvSpPr>
        <p:spPr>
          <a:xfrm>
            <a:off x="819150" y="1672590"/>
            <a:ext cx="10544810" cy="45904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600">
                <a:solidFill>
                  <a:srgbClr val="2E4B94"/>
                </a:solidFill>
              </a:defRPr>
            </a:pPr>
          </a:p>
        </p:txBody>
      </p:sp>
      <p:sp>
        <p:nvSpPr>
          <p:cNvPr id="7" name="Textbox2"/>
          <p:cNvSpPr txBox="1">
            <a:extLst>
              <a:ext uri="smNativeData">
                <pr:smNativeData xmlns:pr="smNativeData" val="SMDATA_13_l62xXRMAAAAlAAAAEgAAAA8BAAAAkAAAAEgAAACQAAAASA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LfAJcMAAAAEAAAAAAAAAAAAAAAAAAAAAAAAAAeAAAAaAAAAAAAAAAAAAAAAAAAAAAAAAAAAAAAECcAABAnAAAAAAAAAAAAAAAAAAAAAAAAAAAAAAAAAAAAAAAAAAAAABQAAAAAAAAAwMD/AAAAAABkAAAAMgAAAAAAAABkAAAAAAAAAH9/fwAKAAAAHwAAAFQAAABEcsQF////AQAAAAAAAAAAAAAAAAAAAAAAAAAAAAAAAAAAAAAAAAAAAAAAAn9/fwDn5uYDzMzMAMDA/wB/f38AAAAAAAAAAAAAAAAAAAAAAAAAAAAhAAAAGAAAABQAAAARBQAAPgkAAMVFAACYJgAAEAAAACYAAAAIAAAA//////////8="/>
              </a:ext>
            </a:extLst>
          </p:cNvSpPr>
          <p:nvPr/>
        </p:nvSpPr>
        <p:spPr>
          <a:xfrm>
            <a:off x="823595" y="1502410"/>
            <a:ext cx="10518140" cy="47713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lang="de-de" sz="2500">
                <a:solidFill>
                  <a:srgbClr val="2E4B94"/>
                </a:solidFill>
              </a:defRPr>
            </a:pPr>
            <a:r>
              <a:t>= können verschiedene Lizenzen miteinander kombiniert werden?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Kompatible Lizenzen:</a:t>
            </a:r>
          </a:p>
          <a:p>
            <a:pPr>
              <a:defRPr lang="de-de" sz="2500">
                <a:solidFill>
                  <a:schemeClr val="hlink"/>
                </a:solidFill>
              </a:defRPr>
            </a:pPr>
            <a:r>
              <a:t>https://www.gnu.org/licenses/license-list.de.html#GPLCompatibleLicenses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Unkompatible Lizenzen: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  <a:r>
              <a:t>https://www.gnu.org/licenses/license-list.de.html#GPLIncompatibleLicenses</a:t>
            </a:r>
          </a:p>
          <a:p>
            <a:pPr>
              <a:defRPr lang="de-de" sz="2500">
                <a:solidFill>
                  <a:srgbClr val="2E4B94"/>
                </a:solidFill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/>
  <dc:creator>Leo Repplinger</dc:creator>
  <cp:keywords/>
  <dc:description/>
  <cp:lastModifiedBy>reppl</cp:lastModifiedBy>
  <cp:revision>0</cp:revision>
  <dcterms:created xsi:type="dcterms:W3CDTF">2019-10-21T13:34:45Z</dcterms:created>
  <dcterms:modified xsi:type="dcterms:W3CDTF">2019-10-24T13:56:39Z</dcterms:modified>
</cp:coreProperties>
</file>